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10" autoAdjust="0"/>
  </p:normalViewPr>
  <p:slideViewPr>
    <p:cSldViewPr>
      <p:cViewPr varScale="1">
        <p:scale>
          <a:sx n="137" d="100"/>
          <a:sy n="137" d="100"/>
        </p:scale>
        <p:origin x="-533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0E3-1C62-44D6-B908-AE7200462AED}" type="datetimeFigureOut">
              <a:rPr lang="it-IT" smtClean="0"/>
              <a:t>20/09/2024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516B-7EED-4CFF-8931-0AAE64F3E7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0E3-1C62-44D6-B908-AE7200462AED}" type="datetimeFigureOut">
              <a:rPr lang="it-IT" smtClean="0"/>
              <a:t>20/09/2024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516B-7EED-4CFF-8931-0AAE64F3E7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0E3-1C62-44D6-B908-AE7200462AED}" type="datetimeFigureOut">
              <a:rPr lang="it-IT" smtClean="0"/>
              <a:t>20/09/2024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516B-7EED-4CFF-8931-0AAE64F3E7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0E3-1C62-44D6-B908-AE7200462AED}" type="datetimeFigureOut">
              <a:rPr lang="it-IT" smtClean="0"/>
              <a:t>20/09/2024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516B-7EED-4CFF-8931-0AAE64F3E7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0E3-1C62-44D6-B908-AE7200462AED}" type="datetimeFigureOut">
              <a:rPr lang="it-IT" smtClean="0"/>
              <a:t>20/09/2024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516B-7EED-4CFF-8931-0AAE64F3E7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0E3-1C62-44D6-B908-AE7200462AED}" type="datetimeFigureOut">
              <a:rPr lang="it-IT" smtClean="0"/>
              <a:t>20/09/2024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516B-7EED-4CFF-8931-0AAE64F3E7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0E3-1C62-44D6-B908-AE7200462AED}" type="datetimeFigureOut">
              <a:rPr lang="it-IT" smtClean="0"/>
              <a:t>20/09/2024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516B-7EED-4CFF-8931-0AAE64F3E7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0E3-1C62-44D6-B908-AE7200462AED}" type="datetimeFigureOut">
              <a:rPr lang="it-IT" smtClean="0"/>
              <a:t>20/09/2024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516B-7EED-4CFF-8931-0AAE64F3E7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0E3-1C62-44D6-B908-AE7200462AED}" type="datetimeFigureOut">
              <a:rPr lang="it-IT" smtClean="0"/>
              <a:t>20/09/2024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516B-7EED-4CFF-8931-0AAE64F3E7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0E3-1C62-44D6-B908-AE7200462AED}" type="datetimeFigureOut">
              <a:rPr lang="it-IT" smtClean="0"/>
              <a:t>20/09/2024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516B-7EED-4CFF-8931-0AAE64F3E7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0E3-1C62-44D6-B908-AE7200462AED}" type="datetimeFigureOut">
              <a:rPr lang="it-IT" smtClean="0"/>
              <a:t>20/09/2024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516B-7EED-4CFF-8931-0AAE64F3E7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880E3-1C62-44D6-B908-AE7200462AED}" type="datetimeFigureOut">
              <a:rPr lang="it-IT" smtClean="0"/>
              <a:t>20/09/2024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0516B-7EED-4CFF-8931-0AAE64F3E78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001_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10_Mindfulness_ma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11_Educazionecivica_ma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12_Compitidirealtà_ma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13_Nuoviambientediapprendimentoperlinclusione_ma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14_Than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02_Illu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03_Alicante_ma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04_Torrevie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05_Lascuola_ma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4"/>
            <a:ext cx="9144000" cy="5141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06_ilmeto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07_inuovispazirealizzatiequelliprogetta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08_leunitàdidatticheinformaticatecnologiadisegnotecnico_ma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09_leunitàdidatticheComunicazionivisiveStoriadellarteDisegnoartistico_ma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Presentazione su schermo (16:9)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Daniela</dc:creator>
  <cp:lastModifiedBy>Daniela</cp:lastModifiedBy>
  <cp:revision>2</cp:revision>
  <dcterms:created xsi:type="dcterms:W3CDTF">2024-09-20T21:49:46Z</dcterms:created>
  <dcterms:modified xsi:type="dcterms:W3CDTF">2024-09-20T22:01:00Z</dcterms:modified>
</cp:coreProperties>
</file>